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3" r:id="rId4"/>
    <p:sldId id="257" r:id="rId5"/>
    <p:sldId id="258" r:id="rId6"/>
    <p:sldId id="259" r:id="rId7"/>
    <p:sldId id="260" r:id="rId8"/>
    <p:sldId id="282" r:id="rId9"/>
    <p:sldId id="283" r:id="rId10"/>
    <p:sldId id="284" r:id="rId11"/>
    <p:sldId id="301" r:id="rId12"/>
    <p:sldId id="300" r:id="rId13"/>
    <p:sldId id="294" r:id="rId14"/>
    <p:sldId id="285" r:id="rId15"/>
    <p:sldId id="295" r:id="rId16"/>
    <p:sldId id="286" r:id="rId17"/>
    <p:sldId id="287" r:id="rId18"/>
    <p:sldId id="304" r:id="rId19"/>
    <p:sldId id="307" r:id="rId20"/>
    <p:sldId id="305" r:id="rId21"/>
    <p:sldId id="306" r:id="rId22"/>
    <p:sldId id="298" r:id="rId23"/>
    <p:sldId id="288" r:id="rId24"/>
    <p:sldId id="296" r:id="rId25"/>
    <p:sldId id="297" r:id="rId26"/>
    <p:sldId id="302" r:id="rId27"/>
    <p:sldId id="303" r:id="rId28"/>
    <p:sldId id="289" r:id="rId29"/>
    <p:sldId id="290" r:id="rId30"/>
    <p:sldId id="299" r:id="rId31"/>
    <p:sldId id="27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2199-E584-4DB1-AE19-5BE5D771397A}" type="datetimeFigureOut">
              <a:rPr lang="ru-RU" smtClean="0"/>
              <a:t>23.02.2022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1C79B-921F-4A4C-8269-F0C3959C08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90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2199-E584-4DB1-AE19-5BE5D771397A}" type="datetimeFigureOut">
              <a:rPr lang="ru-RU" smtClean="0"/>
              <a:t>23.02.2022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1C79B-921F-4A4C-8269-F0C3959C08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7792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2199-E584-4DB1-AE19-5BE5D771397A}" type="datetimeFigureOut">
              <a:rPr lang="ru-RU" smtClean="0"/>
              <a:t>23.02.2022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1C79B-921F-4A4C-8269-F0C3959C08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93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2199-E584-4DB1-AE19-5BE5D771397A}" type="datetimeFigureOut">
              <a:rPr lang="ru-RU" smtClean="0"/>
              <a:t>23.02.2022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1C79B-921F-4A4C-8269-F0C3959C08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09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2199-E584-4DB1-AE19-5BE5D771397A}" type="datetimeFigureOut">
              <a:rPr lang="ru-RU" smtClean="0"/>
              <a:t>23.02.2022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1C79B-921F-4A4C-8269-F0C3959C08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35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2199-E584-4DB1-AE19-5BE5D771397A}" type="datetimeFigureOut">
              <a:rPr lang="ru-RU" smtClean="0"/>
              <a:t>23.02.2022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1C79B-921F-4A4C-8269-F0C3959C08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67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2199-E584-4DB1-AE19-5BE5D771397A}" type="datetimeFigureOut">
              <a:rPr lang="ru-RU" smtClean="0"/>
              <a:t>23.02.2022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1C79B-921F-4A4C-8269-F0C3959C08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22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2199-E584-4DB1-AE19-5BE5D771397A}" type="datetimeFigureOut">
              <a:rPr lang="ru-RU" smtClean="0"/>
              <a:t>23.02.2022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1C79B-921F-4A4C-8269-F0C3959C08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459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2199-E584-4DB1-AE19-5BE5D771397A}" type="datetimeFigureOut">
              <a:rPr lang="ru-RU" smtClean="0"/>
              <a:t>23.02.2022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1C79B-921F-4A4C-8269-F0C3959C08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51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2199-E584-4DB1-AE19-5BE5D771397A}" type="datetimeFigureOut">
              <a:rPr lang="ru-RU" smtClean="0"/>
              <a:t>23.02.2022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1C79B-921F-4A4C-8269-F0C3959C08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77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2199-E584-4DB1-AE19-5BE5D771397A}" type="datetimeFigureOut">
              <a:rPr lang="ru-RU" smtClean="0"/>
              <a:t>23.02.2022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1C79B-921F-4A4C-8269-F0C3959C08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388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92199-E584-4DB1-AE19-5BE5D771397A}" type="datetimeFigureOut">
              <a:rPr lang="ru-RU" smtClean="0"/>
              <a:t>23.02.2022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1C79B-921F-4A4C-8269-F0C3959C08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413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324528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295232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>Развитие  пространственных представлений  и практических ориентировок у детей на занятиях по физической культуре у дошкольников.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4895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88640"/>
            <a:ext cx="6912768" cy="288032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Для освоения ориентировки в частях  собственного тела и основных пространственных направлений использую</a:t>
            </a:r>
            <a:r>
              <a:rPr lang="ru-RU" b="1" dirty="0" smtClean="0">
                <a:sym typeface="Wingdings" panose="05000000000000000000" pitchFamily="2" charset="2"/>
              </a:rPr>
              <a:t>(смотреть в планах)</a:t>
            </a:r>
            <a:endParaRPr lang="ru-RU" b="1" dirty="0" smtClean="0"/>
          </a:p>
          <a:p>
            <a:pPr marL="0" indent="0">
              <a:buNone/>
            </a:pPr>
            <a:r>
              <a:rPr lang="ru-RU" dirty="0" err="1" smtClean="0"/>
              <a:t>Физминутки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r>
              <a:rPr lang="ru-RU" dirty="0" smtClean="0"/>
              <a:t>Игровые ситуации.</a:t>
            </a:r>
          </a:p>
          <a:p>
            <a:pPr marL="0" indent="0">
              <a:buNone/>
            </a:pPr>
            <a:r>
              <a:rPr lang="ru-RU" dirty="0" smtClean="0"/>
              <a:t>Инвентарь разного цвета.</a:t>
            </a:r>
          </a:p>
          <a:p>
            <a:pPr marL="0" indent="0">
              <a:buNone/>
            </a:pPr>
            <a:r>
              <a:rPr lang="ru-RU" dirty="0"/>
              <a:t>Для освоения право-лево использую метод меток(ленточки на запястье)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12976"/>
            <a:ext cx="6192688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68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620688"/>
            <a:ext cx="6120680" cy="550547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«Путаница».</a:t>
            </a:r>
          </a:p>
          <a:p>
            <a:pPr marL="0" indent="0">
              <a:buNone/>
            </a:pPr>
            <a:r>
              <a:rPr lang="ru-RU" dirty="0" smtClean="0"/>
              <a:t>Инструктор </a:t>
            </a:r>
            <a:r>
              <a:rPr lang="ru-RU" dirty="0"/>
              <a:t>намеренно показывает не те движения или места на теле, которые называет. Ребенок должен исправить ошибки взрослого. Затем инструктором и исполнителем упражнения становится сам ребенок; он показывает упражнения другим (взрослому, ребенку) и контролирует их </a:t>
            </a:r>
            <a:r>
              <a:rPr lang="ru-RU" dirty="0" smtClean="0"/>
              <a:t>выполнение.</a:t>
            </a:r>
          </a:p>
          <a:p>
            <a:pPr marL="0" indent="0">
              <a:buNone/>
            </a:pPr>
            <a:r>
              <a:rPr lang="ru-RU" b="1" dirty="0" smtClean="0"/>
              <a:t>Много других разнообразных игр.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2221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899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47455" y="200299"/>
            <a:ext cx="33123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Аист, аист длинноногий,</a:t>
            </a:r>
          </a:p>
          <a:p>
            <a:r>
              <a:rPr lang="ru-RU" dirty="0"/>
              <a:t>Покажи домой дорогу!</a:t>
            </a:r>
          </a:p>
          <a:p>
            <a:r>
              <a:rPr lang="ru-RU" dirty="0"/>
              <a:t>Топай правою ногой,</a:t>
            </a:r>
          </a:p>
          <a:p>
            <a:r>
              <a:rPr lang="ru-RU" dirty="0"/>
              <a:t>Топай левою ногой,</a:t>
            </a:r>
          </a:p>
          <a:p>
            <a:r>
              <a:rPr lang="ru-RU" dirty="0"/>
              <a:t>Снова - правою ногой,</a:t>
            </a:r>
          </a:p>
          <a:p>
            <a:r>
              <a:rPr lang="ru-RU" dirty="0"/>
              <a:t>Снова - левою ногой,</a:t>
            </a:r>
          </a:p>
          <a:p>
            <a:r>
              <a:rPr lang="ru-RU" dirty="0"/>
              <a:t>После - правою ногой,</a:t>
            </a:r>
          </a:p>
          <a:p>
            <a:r>
              <a:rPr lang="ru-RU" dirty="0"/>
              <a:t>После - левою ногой.</a:t>
            </a:r>
          </a:p>
          <a:p>
            <a:r>
              <a:rPr lang="ru-RU" dirty="0"/>
              <a:t>Вот тогда придешь домой!</a:t>
            </a:r>
          </a:p>
          <a:p>
            <a:r>
              <a:rPr lang="ru-RU" dirty="0"/>
              <a:t>(И. </a:t>
            </a:r>
            <a:r>
              <a:rPr lang="ru-RU" dirty="0" err="1"/>
              <a:t>Токмакова</a:t>
            </a:r>
            <a:r>
              <a:rPr lang="ru-RU" dirty="0"/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2924944"/>
            <a:ext cx="61744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Разминка "На зарядку становись!"</a:t>
            </a:r>
          </a:p>
          <a:p>
            <a:r>
              <a:rPr lang="ru-RU" sz="1600" dirty="0"/>
              <a:t>Эй, ребята, что вы спите! потянуться</a:t>
            </a:r>
          </a:p>
          <a:p>
            <a:r>
              <a:rPr lang="ru-RU" sz="1600" dirty="0"/>
              <a:t>На зарядку становитесь! маршировать на месте</a:t>
            </a:r>
          </a:p>
          <a:p>
            <a:r>
              <a:rPr lang="ru-RU" sz="1600" dirty="0"/>
              <a:t>Справа – друг и слева – друг! потянуться всем телом вправо и влево</a:t>
            </a:r>
          </a:p>
          <a:p>
            <a:r>
              <a:rPr lang="ru-RU" sz="1600" dirty="0"/>
              <a:t>Вместе все в веселый круг! дети образовывают круг</a:t>
            </a:r>
          </a:p>
          <a:p>
            <a:r>
              <a:rPr lang="ru-RU" sz="1600" dirty="0"/>
              <a:t>Под веселые напевы далее выполнять упражнения</a:t>
            </a:r>
          </a:p>
          <a:p>
            <a:r>
              <a:rPr lang="ru-RU" sz="1600" dirty="0"/>
              <a:t>Повернемся вправо, влево. в соответствии с текстом разминки</a:t>
            </a:r>
          </a:p>
          <a:p>
            <a:r>
              <a:rPr lang="ru-RU" sz="1600" dirty="0"/>
              <a:t>Руки вверх! Руки вниз! Вверх! И снова поклонись!</a:t>
            </a:r>
          </a:p>
          <a:p>
            <a:r>
              <a:rPr lang="ru-RU" sz="1600" dirty="0"/>
              <a:t>Вправо, влево головою! Руки вверх! Перед собою!</a:t>
            </a:r>
          </a:p>
          <a:p>
            <a:r>
              <a:rPr lang="ru-RU" sz="1600" dirty="0"/>
              <a:t>Топни правою ногой! Вправо шаг. На месте стой!</a:t>
            </a:r>
          </a:p>
          <a:p>
            <a:r>
              <a:rPr lang="ru-RU" sz="1600" dirty="0"/>
              <a:t>Топни левой ногой! Влево шаг! И снова стой.</a:t>
            </a:r>
          </a:p>
          <a:p>
            <a:r>
              <a:rPr lang="ru-RU" sz="1600" dirty="0"/>
              <a:t>Повернись направо к другу. Правую дай другу руку.</a:t>
            </a:r>
          </a:p>
          <a:p>
            <a:r>
              <a:rPr lang="ru-RU" sz="1600" dirty="0"/>
              <a:t>Повернись налево к другу. Левую дай другу руку.</a:t>
            </a:r>
          </a:p>
          <a:p>
            <a:r>
              <a:rPr lang="ru-RU" sz="1600" dirty="0"/>
              <a:t>Шаг – назад и два – вперед! Вправо, влево поворот!</a:t>
            </a:r>
          </a:p>
          <a:p>
            <a:r>
              <a:rPr lang="ru-RU" sz="1600" dirty="0"/>
              <a:t>Покружимся, повернемся, Снова за руки возьмемся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2040" y="40466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/>
              <a:t>Физминутки</a:t>
            </a:r>
            <a:r>
              <a:rPr lang="ru-RU" sz="3600" b="1" dirty="0" smtClean="0"/>
              <a:t>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3157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1" b="25030"/>
          <a:stretch/>
        </p:blipFill>
        <p:spPr>
          <a:xfrm>
            <a:off x="1115616" y="-6517"/>
            <a:ext cx="4158892" cy="3288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7"/>
          <a:stretch/>
        </p:blipFill>
        <p:spPr>
          <a:xfrm>
            <a:off x="4860032" y="3448468"/>
            <a:ext cx="3294797" cy="31349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4088" y="947285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Игры и игровые упражнения.</a:t>
            </a:r>
          </a:p>
          <a:p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15616" y="3484482"/>
            <a:ext cx="33123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«Самый меткий»</a:t>
            </a:r>
          </a:p>
          <a:p>
            <a:endParaRPr lang="ru-RU" sz="3200" b="1" dirty="0"/>
          </a:p>
          <a:p>
            <a:endParaRPr lang="ru-RU" sz="3200" b="1" dirty="0" smtClean="0"/>
          </a:p>
          <a:p>
            <a:pPr algn="r"/>
            <a:r>
              <a:rPr lang="ru-RU" sz="3200" b="1" dirty="0" smtClean="0"/>
              <a:t>«Друзья»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35517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6254" y="0"/>
            <a:ext cx="7634562" cy="5865515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/>
              <a:t>Для овладения детьми ориентировки от себя, а так же ориентировки передвижений использую игровые задания.</a:t>
            </a:r>
          </a:p>
          <a:p>
            <a:pPr marL="0" indent="0">
              <a:buNone/>
            </a:pPr>
            <a:r>
              <a:rPr lang="ru-RU" sz="2400" b="1" dirty="0" smtClean="0"/>
              <a:t>Карточки для построений перестроений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10" y="1939133"/>
            <a:ext cx="3168352" cy="166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254" y="4018419"/>
            <a:ext cx="3240360" cy="245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5999"/>
            <a:ext cx="3304407" cy="183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19754"/>
            <a:ext cx="3240361" cy="242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8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16" y="537270"/>
            <a:ext cx="3351829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37270"/>
            <a:ext cx="3384376" cy="22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81" y="2772257"/>
            <a:ext cx="4752328" cy="336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72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0"/>
            <a:ext cx="7139136" cy="6126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/>
              <a:t>Для освоения ориентировки от другого объекта систему меток в виде ленточек на запястье и инвентарь разного цвета.</a:t>
            </a:r>
            <a:endParaRPr lang="ru-RU" sz="2800" b="1" dirty="0"/>
          </a:p>
        </p:txBody>
      </p:sp>
      <p:pic>
        <p:nvPicPr>
          <p:cNvPr id="8194" name="Picture 2" descr="F:\Новая папка\IMG_22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974"/>
            <a:ext cx="6300192" cy="335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88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" y="0"/>
            <a:ext cx="8229600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/>
              <a:t>Для развития ориентировки в двухмерном пространстве коврики, нарисованные схемы на тротуарах и полах.</a:t>
            </a:r>
            <a:endParaRPr lang="ru-RU" sz="28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49"/>
          <a:stretch/>
        </p:blipFill>
        <p:spPr bwMode="auto">
          <a:xfrm>
            <a:off x="1388939" y="1628799"/>
            <a:ext cx="3327077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096344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63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" y="-30772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803" y="476672"/>
            <a:ext cx="4713445" cy="25922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803" y="3578409"/>
            <a:ext cx="4573754" cy="30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0648"/>
            <a:ext cx="5554712" cy="29523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284984"/>
            <a:ext cx="5616624" cy="34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21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332656"/>
            <a:ext cx="691276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Предлагаю познакомится . </a:t>
            </a:r>
          </a:p>
          <a:p>
            <a:pPr algn="ctr"/>
            <a:r>
              <a:rPr lang="ru-RU" sz="2200" dirty="0" smtClean="0"/>
              <a:t>Я инструктор по физической культуре Каштанова Екатерина Евгеньевна работаю в МБДОУ комбинированного вида №1 </a:t>
            </a:r>
            <a:r>
              <a:rPr lang="ru-RU" sz="2200" dirty="0" err="1" smtClean="0"/>
              <a:t>пгт</a:t>
            </a:r>
            <a:r>
              <a:rPr lang="ru-RU" sz="2200" dirty="0" smtClean="0"/>
              <a:t> Жешарт. Работаю в данном учреждении с  2013 года на должности инструктора по физической культуре 10 лет, с перерывом, в связи с рождением второго ребенка.  Мне очень нравится моя работа, ведь еще в школе я знала, что буду тренировать, учить детей физической культуре, потому что я активный приверженец активного образа жизни. Занимаясь с детьми дошкольного возраста, я поняла что ориентировка в пространстве важна во всех видах деятельности, но  особо в активном образе жизни. Ведь для разучивания каких либо движений, упражнений, элементов игры, в подготовке к соревнованиям, ребенок должен уметь хорошо ориентироваться в пространстве и своих частях тела, чтобы добиться каких - либо результатов</a:t>
            </a:r>
            <a:r>
              <a:rPr lang="ru-RU" sz="2200" b="1" dirty="0" smtClean="0"/>
              <a:t>. 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67621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670" y="915940"/>
            <a:ext cx="3059835" cy="1967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2084" y="879933"/>
            <a:ext cx="3059832" cy="2039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73214" y="774626"/>
            <a:ext cx="3150100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6041" y="4025996"/>
            <a:ext cx="3212976" cy="23999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53592" y="4147446"/>
            <a:ext cx="3167844" cy="211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6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12" y="3429793"/>
            <a:ext cx="4392488" cy="323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12" y="188640"/>
            <a:ext cx="4355976" cy="29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8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Степ- платформы.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0"/>
          <a:stretch/>
        </p:blipFill>
        <p:spPr>
          <a:xfrm>
            <a:off x="1619672" y="1556792"/>
            <a:ext cx="5976664" cy="3146989"/>
          </a:xfrm>
        </p:spPr>
      </p:pic>
      <p:sp>
        <p:nvSpPr>
          <p:cNvPr id="6" name="TextBox 5"/>
          <p:cNvSpPr txBox="1"/>
          <p:nvPr/>
        </p:nvSpPr>
        <p:spPr>
          <a:xfrm>
            <a:off x="683568" y="5152449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Ориентировка на предлоги: спереди, сзади ,сбоку, сверху, посередине, справа, слева относительно предмета.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8248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116632"/>
            <a:ext cx="6923112" cy="600953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/>
              <a:t>Для умения передвижения по картам схемам.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 smtClean="0"/>
              <a:t>Карты схемы.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 smtClean="0"/>
              <a:t>Провожу </a:t>
            </a:r>
            <a:r>
              <a:rPr lang="ru-RU" sz="2800" dirty="0" err="1" smtClean="0"/>
              <a:t>квесты</a:t>
            </a:r>
            <a:r>
              <a:rPr lang="ru-RU" sz="28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 smtClean="0"/>
              <a:t>Игры по станциям, путешествия.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 smtClean="0"/>
              <a:t>Круговые тренировки по схеме.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981347"/>
            <a:ext cx="2736202" cy="24625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036872"/>
            <a:ext cx="3000910" cy="246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0648"/>
            <a:ext cx="3740102" cy="2808312"/>
          </a:xfrm>
        </p:spPr>
      </p:pic>
      <p:pic>
        <p:nvPicPr>
          <p:cNvPr id="13314" name="Picture 2" descr="D:\рабочий стол\Новая папка (2)\Каштанова Е.Е\IMG_1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12976"/>
            <a:ext cx="3816424" cy="30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83671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Квесты</a:t>
            </a:r>
            <a:r>
              <a:rPr lang="ru-RU" sz="2400" b="1" dirty="0" smtClean="0"/>
              <a:t> с картами.</a:t>
            </a:r>
          </a:p>
          <a:p>
            <a:pPr algn="ctr"/>
            <a:r>
              <a:rPr lang="ru-RU" sz="2400" b="1" dirty="0" smtClean="0"/>
              <a:t>Ориентировка на местности детского сада.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3212976"/>
            <a:ext cx="22322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Карту создавали постепенно вместе с детьми.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2444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D:\картинки для презентаций\выпуск\фото\IMG_09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270"/>
            <a:ext cx="518457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17032"/>
            <a:ext cx="5112568" cy="28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6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989" y="620688"/>
            <a:ext cx="4032448" cy="3027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5339" y="2704969"/>
            <a:ext cx="3436665" cy="2580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12" y="3806858"/>
            <a:ext cx="3836002" cy="2880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8144" y="620688"/>
            <a:ext cx="2065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Основные движения на занятиях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4713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59077"/>
            <a:ext cx="9324528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67" y="1091645"/>
            <a:ext cx="4536504" cy="276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260648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 развлечениях и праздниках .</a:t>
            </a:r>
          </a:p>
          <a:p>
            <a:pPr algn="ctr"/>
            <a:r>
              <a:rPr lang="ru-RU" sz="2400" b="1" dirty="0" smtClean="0"/>
              <a:t>Игра «Пустое место»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01008"/>
            <a:ext cx="4187957" cy="3140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480988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Полоса препятствия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231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Консультации и папки передвижки. для родителей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323" y="2564903"/>
            <a:ext cx="2616248" cy="351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62" y="4041767"/>
            <a:ext cx="2429383" cy="291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1" y="2564904"/>
            <a:ext cx="2214673" cy="313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75183"/>
            <a:ext cx="2487550" cy="328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087576"/>
            <a:ext cx="78488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Консультация для родителей</a:t>
            </a:r>
          </a:p>
          <a:p>
            <a:r>
              <a:rPr lang="ru-RU" b="1" dirty="0" smtClean="0"/>
              <a:t>«</a:t>
            </a:r>
            <a:r>
              <a:rPr lang="ru-RU" b="1" dirty="0"/>
              <a:t>Развитие ориентировки в пространстве на регламентированной образовательной деятельности «Физическая культура»».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77669" y="2164794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Папка передвижка.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4838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51620" y="620688"/>
            <a:ext cx="68407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Проведя диагностику в конце третьего этапа, ее результат показал:</a:t>
            </a:r>
          </a:p>
          <a:p>
            <a:r>
              <a:rPr lang="ru-RU" sz="2400" dirty="0" smtClean="0"/>
              <a:t>*дети </a:t>
            </a:r>
            <a:r>
              <a:rPr lang="ru-RU" sz="2400" dirty="0"/>
              <a:t>свободно ориентируются «на себе» 92%;</a:t>
            </a:r>
          </a:p>
          <a:p>
            <a:r>
              <a:rPr lang="ru-RU" sz="2400" dirty="0" smtClean="0"/>
              <a:t>* знают </a:t>
            </a:r>
            <a:r>
              <a:rPr lang="ru-RU" sz="2400" dirty="0"/>
              <a:t>основные направления 100%;</a:t>
            </a:r>
          </a:p>
          <a:p>
            <a:r>
              <a:rPr lang="ru-RU" sz="2400" dirty="0" smtClean="0"/>
              <a:t>* могут </a:t>
            </a:r>
            <a:r>
              <a:rPr lang="ru-RU" sz="2400" dirty="0"/>
              <a:t>правильно двигаться по схеме 95%;</a:t>
            </a:r>
          </a:p>
          <a:p>
            <a:r>
              <a:rPr lang="ru-RU" sz="2400" dirty="0" smtClean="0"/>
              <a:t>* понимают </a:t>
            </a:r>
            <a:r>
              <a:rPr lang="ru-RU" sz="2400" dirty="0"/>
              <a:t>условные обозначения 100%;</a:t>
            </a:r>
          </a:p>
          <a:p>
            <a:r>
              <a:rPr lang="ru-RU" sz="2400" dirty="0" smtClean="0"/>
              <a:t>* могут </a:t>
            </a:r>
            <a:r>
              <a:rPr lang="ru-RU" sz="2400" dirty="0"/>
              <a:t>ориентироваться по плану 92%, ошибаются 8%;</a:t>
            </a:r>
          </a:p>
          <a:p>
            <a:r>
              <a:rPr lang="ru-RU" sz="2400" dirty="0" smtClean="0"/>
              <a:t>*самостоятельно </a:t>
            </a:r>
            <a:r>
              <a:rPr lang="ru-RU" sz="2400" dirty="0"/>
              <a:t>составляют план 83%, делают ошибки 17%;</a:t>
            </a:r>
          </a:p>
          <a:p>
            <a:r>
              <a:rPr lang="ru-RU" sz="2400" dirty="0" smtClean="0"/>
              <a:t>* проходят </a:t>
            </a:r>
            <a:r>
              <a:rPr lang="ru-RU" sz="2400" dirty="0"/>
              <a:t>дистанцию за короткий отрезок времени 79%, сомневаются в своих действиях 21%,</a:t>
            </a:r>
          </a:p>
        </p:txBody>
      </p:sp>
    </p:spTree>
    <p:extLst>
      <p:ext uri="{BB962C8B-B14F-4D97-AF65-F5344CB8AC3E}">
        <p14:creationId xmlns:p14="http://schemas.microsoft.com/office/powerpoint/2010/main" val="272209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548680"/>
            <a:ext cx="7283152" cy="557748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/>
              <a:t>Я считаю, что главное - помочь дошкольникам выработать собственные жизненные ориентиры в выборе здорового образа жизни, научить оценивать свои физические возможности. В связи с этим активизируется поиск таких подходов к оздоровлению, воспитанию и развитию детей средствами физической культуры, которые могли бы не только повышать физическую подготовленность, но и одновременно развивать умственные, познавательные способности и готовить их к </a:t>
            </a:r>
            <a:r>
              <a:rPr lang="ru-RU" b="1" dirty="0" smtClean="0"/>
              <a:t>жизни. Одним из таких подходов, я считаю, развитие пространственных представлений и практической ориентировки  у  дошкольников. </a:t>
            </a:r>
          </a:p>
          <a:p>
            <a:pPr marL="0" indent="0">
              <a:buNone/>
            </a:pPr>
            <a:r>
              <a:rPr lang="ru-RU" b="1" dirty="0" smtClean="0"/>
              <a:t> </a:t>
            </a:r>
          </a:p>
          <a:p>
            <a:pPr marL="0" indent="0">
              <a:buNone/>
            </a:pPr>
            <a:r>
              <a:rPr lang="ru-RU" b="1" dirty="0" smtClean="0"/>
              <a:t>Цель </a:t>
            </a:r>
            <a:r>
              <a:rPr lang="ru-RU" b="1" dirty="0"/>
              <a:t>моей работы: </a:t>
            </a:r>
            <a:r>
              <a:rPr lang="ru-RU" dirty="0" smtClean="0"/>
              <a:t>формировать активный образ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жизни через развитие пространственных представлений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и практической ориентировки у детей.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55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88640"/>
            <a:ext cx="7509520" cy="708965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Вывод: </a:t>
            </a:r>
            <a:r>
              <a:rPr lang="ru-RU" sz="2800" dirty="0" smtClean="0"/>
              <a:t>Подводя итоги по работе в развитии пространственных  и практической ориентировки дошкольников, я поняла, что надо и дальше развивать- это направление в своей работе. Находить  более интересные игры, приемы, методы. Ведь мир не стоит на месте, а ориентировка в пространстве  всегда останется в работе с </a:t>
            </a:r>
            <a:r>
              <a:rPr lang="ru-RU" sz="2800" dirty="0"/>
              <a:t>детьми. Таким образом, расширение пространственных представлений детей на занятиях по физической культуре представляет перспективным направлением работы, является одной из важных сторон умственного и физического развития ребенка – дошкольника.</a:t>
            </a:r>
          </a:p>
          <a:p>
            <a:pPr marL="0" indent="0" algn="ctr">
              <a:buNone/>
            </a:pPr>
            <a:r>
              <a:rPr lang="ru-RU" b="1" dirty="0" smtClean="0"/>
              <a:t>Подробный план работы и игры упражнения расписаны в методической разработке .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457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8175" y="2967335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906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548680"/>
            <a:ext cx="6624736" cy="557748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Ориентировка в пространстве </a:t>
            </a:r>
            <a:r>
              <a:rPr lang="ru-RU" dirty="0" smtClean="0"/>
              <a:t>– это умение человека представлять себе пространственное отношение предметов (размер, форма, месторасположение, оценка расстояний, движение) относительно собственного тела и между самими предметами, а также людьми, сторонами горизонта, как в «точке стояния», так и в движении. 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При формировании у детей дошкольного возраста ориентировки в пространстве немаловажную роль играет двигательная деятельность, физические упражнения. Выполнение физических упражнений включает такие пространственные характеристики, как исходное положение, положение частей тела и его частей во время выполнения упражнения, траекторию движения. Траектория движения – это путь движущейся части тела (или предмета). В траектории выделяют: форму, направление и амплитуду движения. Направление движения – одна из важных характеристик, влияющая на ориентировку в пространстве в целом, т.к. оно определяется по отношению к собственному туловищу или внешним ориентирам.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25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548680"/>
            <a:ext cx="6840760" cy="557748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Большое значение при формировании направлений в разнообразных движениях имеют общеразвивающие упражнения, в том числе перекрестные движения рук и ног; основные виды движений; строевые упражнения; подвижные игры и игровые упражнения; являющиеся основным средством физического воспитания детей.</a:t>
            </a:r>
          </a:p>
          <a:p>
            <a:pPr marL="0" indent="0" algn="ctr">
              <a:buNone/>
            </a:pPr>
            <a:r>
              <a:rPr lang="ru-RU" dirty="0" smtClean="0"/>
              <a:t>Ведь ориентация необходима в любом виде деятельности, будь это подвижная </a:t>
            </a:r>
            <a:r>
              <a:rPr lang="ru-RU" dirty="0"/>
              <a:t>и</a:t>
            </a:r>
            <a:r>
              <a:rPr lang="ru-RU" dirty="0" smtClean="0"/>
              <a:t>гра или настольная.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33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548680"/>
            <a:ext cx="6984776" cy="557748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Таким образом, развитие ориентировки в пространстве на занятиях по физической культуре является перспективным направлением работы, способствующим более эффективному формированию пространственных представлений.</a:t>
            </a:r>
          </a:p>
        </p:txBody>
      </p:sp>
    </p:spTree>
    <p:extLst>
      <p:ext uri="{BB962C8B-B14F-4D97-AF65-F5344CB8AC3E}">
        <p14:creationId xmlns:p14="http://schemas.microsoft.com/office/powerpoint/2010/main" val="15015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404664"/>
            <a:ext cx="6552728" cy="57214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Цели: </a:t>
            </a:r>
            <a:r>
              <a:rPr lang="ru-RU" dirty="0" smtClean="0"/>
              <a:t>создание условий для развития пространственных представлений и ориентировки.</a:t>
            </a:r>
            <a:br>
              <a:rPr lang="ru-RU" dirty="0" smtClean="0"/>
            </a:br>
            <a:r>
              <a:rPr lang="ru-RU" b="1" dirty="0"/>
              <a:t>Задачи</a:t>
            </a:r>
            <a:r>
              <a:rPr lang="ru-RU" b="1" dirty="0" smtClean="0"/>
              <a:t>:</a:t>
            </a:r>
          </a:p>
          <a:p>
            <a:pPr marL="0" indent="0">
              <a:buNone/>
            </a:pPr>
            <a:r>
              <a:rPr lang="ru-RU" dirty="0" smtClean="0"/>
              <a:t>- Обучение </a:t>
            </a:r>
            <a:r>
              <a:rPr lang="ru-RU" dirty="0"/>
              <a:t>детей ориентировке “на </a:t>
            </a:r>
            <a:r>
              <a:rPr lang="ru-RU" dirty="0" smtClean="0"/>
              <a:t>себе</a:t>
            </a:r>
          </a:p>
          <a:p>
            <a:pPr marL="0" indent="0">
              <a:buNone/>
            </a:pPr>
            <a:r>
              <a:rPr lang="ru-RU" dirty="0" smtClean="0"/>
              <a:t>- Обучение </a:t>
            </a:r>
            <a:r>
              <a:rPr lang="ru-RU" dirty="0"/>
              <a:t>детей определять пространственные направления и пространственное расположение окружающих предметов, игрушек, с точкой отсчета «от себя».</a:t>
            </a:r>
          </a:p>
          <a:p>
            <a:pPr marL="0" indent="0">
              <a:buNone/>
            </a:pPr>
            <a:r>
              <a:rPr lang="ru-RU" dirty="0" smtClean="0"/>
              <a:t>- Обучение </a:t>
            </a:r>
            <a:r>
              <a:rPr lang="ru-RU" dirty="0"/>
              <a:t>детей моделированию предметно – пространственных построений.</a:t>
            </a:r>
          </a:p>
          <a:p>
            <a:pPr marL="0" indent="0">
              <a:buNone/>
            </a:pPr>
            <a:r>
              <a:rPr lang="ru-RU" dirty="0" smtClean="0"/>
              <a:t> - Обучение </a:t>
            </a:r>
            <a:r>
              <a:rPr lang="ru-RU" dirty="0"/>
              <a:t>ориентировке в пространстве с помощью схем.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9776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16632"/>
            <a:ext cx="6768752" cy="600953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Выделила несколько этапов развития ориентировки в пространстве.</a:t>
            </a:r>
          </a:p>
          <a:p>
            <a:pPr marL="0" indent="0">
              <a:buNone/>
            </a:pPr>
            <a:r>
              <a:rPr lang="ru-RU" dirty="0" smtClean="0"/>
              <a:t>1 Ориентировка ребенка в частях собственного тела.</a:t>
            </a:r>
          </a:p>
          <a:p>
            <a:pPr marL="0" indent="0">
              <a:buNone/>
            </a:pPr>
            <a:r>
              <a:rPr lang="ru-RU" dirty="0" smtClean="0"/>
              <a:t>2 Умение определять свое местоположение в пространстве.</a:t>
            </a:r>
          </a:p>
          <a:p>
            <a:pPr marL="0" indent="0">
              <a:buNone/>
            </a:pPr>
            <a:r>
              <a:rPr lang="ru-RU" dirty="0" smtClean="0"/>
              <a:t>3 Умение ориентироваться на плоскости.</a:t>
            </a:r>
          </a:p>
          <a:p>
            <a:pPr marL="0" indent="0">
              <a:buNone/>
            </a:pPr>
            <a:r>
              <a:rPr lang="ru-RU" dirty="0" smtClean="0"/>
              <a:t>4 Умение передвижения в пространстве по картам схемам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89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340768"/>
            <a:ext cx="604867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Для повышения интереса детей к деятельности по данному направлению использую интересные формы и методы, технические средства обучения.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3808</TotalTime>
  <Words>1184</Words>
  <Application>Microsoft Office PowerPoint</Application>
  <PresentationFormat>Экран (4:3)</PresentationFormat>
  <Paragraphs>98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Развитие  пространственных представлений  и практических ориентировок у детей на занятиях по физической культуре у дошкольников.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Степ- платформы.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Консультации и папки передвижки. для родителей.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 пространственных представлений  и практических ориентировок у детей через подвижные игры и игровые упражнения.</dc:title>
  <dc:creator>Александр</dc:creator>
  <cp:lastModifiedBy>Александр</cp:lastModifiedBy>
  <cp:revision>45</cp:revision>
  <dcterms:created xsi:type="dcterms:W3CDTF">2022-02-17T17:42:07Z</dcterms:created>
  <dcterms:modified xsi:type="dcterms:W3CDTF">2022-02-23T15:01:33Z</dcterms:modified>
</cp:coreProperties>
</file>